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58" r:id="rId5"/>
    <p:sldId id="260" r:id="rId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C4D44-7132-4C0D-9225-4C2E20AFECE4}" type="datetimeFigureOut">
              <a:rPr lang="ru-RU" smtClean="0"/>
              <a:t>13.05.2020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EBF24-DB71-4AD2-91C4-D5C5BCC8A3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40332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C4D44-7132-4C0D-9225-4C2E20AFECE4}" type="datetimeFigureOut">
              <a:rPr lang="ru-RU" smtClean="0"/>
              <a:t>13.05.2020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EBF24-DB71-4AD2-91C4-D5C5BCC8A3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94901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C4D44-7132-4C0D-9225-4C2E20AFECE4}" type="datetimeFigureOut">
              <a:rPr lang="ru-RU" smtClean="0"/>
              <a:t>13.05.2020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EBF24-DB71-4AD2-91C4-D5C5BCC8A3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35046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C4D44-7132-4C0D-9225-4C2E20AFECE4}" type="datetimeFigureOut">
              <a:rPr lang="ru-RU" smtClean="0"/>
              <a:t>13.05.2020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EBF24-DB71-4AD2-91C4-D5C5BCC8A3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98402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C4D44-7132-4C0D-9225-4C2E20AFECE4}" type="datetimeFigureOut">
              <a:rPr lang="ru-RU" smtClean="0"/>
              <a:t>13.05.2020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EBF24-DB71-4AD2-91C4-D5C5BCC8A3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34723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C4D44-7132-4C0D-9225-4C2E20AFECE4}" type="datetimeFigureOut">
              <a:rPr lang="ru-RU" smtClean="0"/>
              <a:t>13.05.2020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EBF24-DB71-4AD2-91C4-D5C5BCC8A3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44172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C4D44-7132-4C0D-9225-4C2E20AFECE4}" type="datetimeFigureOut">
              <a:rPr lang="ru-RU" smtClean="0"/>
              <a:t>13.05.2020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EBF24-DB71-4AD2-91C4-D5C5BCC8A3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92180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C4D44-7132-4C0D-9225-4C2E20AFECE4}" type="datetimeFigureOut">
              <a:rPr lang="ru-RU" smtClean="0"/>
              <a:t>13.05.2020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EBF24-DB71-4AD2-91C4-D5C5BCC8A3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66672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C4D44-7132-4C0D-9225-4C2E20AFECE4}" type="datetimeFigureOut">
              <a:rPr lang="ru-RU" smtClean="0"/>
              <a:t>13.05.2020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EBF24-DB71-4AD2-91C4-D5C5BCC8A3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04559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C4D44-7132-4C0D-9225-4C2E20AFECE4}" type="datetimeFigureOut">
              <a:rPr lang="ru-RU" smtClean="0"/>
              <a:t>13.05.2020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EBF24-DB71-4AD2-91C4-D5C5BCC8A3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6995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C4D44-7132-4C0D-9225-4C2E20AFECE4}" type="datetimeFigureOut">
              <a:rPr lang="ru-RU" smtClean="0"/>
              <a:t>13.05.2020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EBF24-DB71-4AD2-91C4-D5C5BCC8A3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70881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9C4D44-7132-4C0D-9225-4C2E20AFECE4}" type="datetimeFigureOut">
              <a:rPr lang="ru-RU" smtClean="0"/>
              <a:t>13.05.2020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2EBF24-DB71-4AD2-91C4-D5C5BCC8A3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2917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7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2325">
            <a:off x="7619190" y="1374328"/>
            <a:ext cx="2725412" cy="3052461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12192000" cy="1274886"/>
          </a:xfrm>
          <a:prstGeom prst="rect">
            <a:avLst/>
          </a:prstGeom>
          <a:solidFill>
            <a:schemeClr val="tx1"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369277"/>
          </a:xfrm>
        </p:spPr>
        <p:txBody>
          <a:bodyPr>
            <a:normAutofit/>
          </a:bodyPr>
          <a:lstStyle/>
          <a:p>
            <a:r>
              <a:rPr lang="ru-RU" sz="1600" dirty="0" smtClean="0">
                <a:solidFill>
                  <a:schemeClr val="bg1"/>
                </a:solidFill>
              </a:rPr>
              <a:t>Муниципальное автономное дошкольное образовательное учреждение «Детский сад №96» г. Перми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12985" y="369278"/>
            <a:ext cx="9144000" cy="905608"/>
          </a:xfrm>
        </p:spPr>
        <p:txBody>
          <a:bodyPr/>
          <a:lstStyle/>
          <a:p>
            <a:r>
              <a:rPr lang="ru-RU" dirty="0">
                <a:solidFill>
                  <a:schemeClr val="bg1"/>
                </a:solidFill>
                <a:latin typeface="Bahnschrift SemiCondensed" panose="020B0502040204020203" pitchFamily="34" charset="0"/>
              </a:rPr>
              <a:t>К</a:t>
            </a:r>
            <a:r>
              <a:rPr lang="ru-RU" dirty="0" smtClean="0">
                <a:solidFill>
                  <a:schemeClr val="bg1"/>
                </a:solidFill>
                <a:latin typeface="Bahnschrift SemiCondensed" panose="020B0502040204020203" pitchFamily="34" charset="0"/>
              </a:rPr>
              <a:t>онкурс «Юность, опаленная войной» </a:t>
            </a:r>
          </a:p>
          <a:p>
            <a:r>
              <a:rPr lang="ru-RU" dirty="0" smtClean="0">
                <a:solidFill>
                  <a:schemeClr val="bg1"/>
                </a:solidFill>
                <a:latin typeface="Bahnschrift SemiCondensed" panose="020B0502040204020203" pitchFamily="34" charset="0"/>
              </a:rPr>
              <a:t>Номинация «Семейный альбом»</a:t>
            </a:r>
            <a:endParaRPr lang="ru-RU" dirty="0">
              <a:solidFill>
                <a:schemeClr val="bg1"/>
              </a:solidFill>
              <a:latin typeface="Bahnschrift SemiCondensed" panose="020B0502040204020203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582150" y="6268837"/>
            <a:ext cx="2609850" cy="589163"/>
          </a:xfrm>
          <a:prstGeom prst="rect">
            <a:avLst/>
          </a:prstGeom>
          <a:solidFill>
            <a:schemeClr val="tx1"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reflection endPos="0" dist="50800" dir="5400000" sy="-100000" algn="bl" rotWithShape="0"/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485435" y="6268837"/>
            <a:ext cx="26113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400" dirty="0" smtClean="0">
                <a:solidFill>
                  <a:schemeClr val="bg1"/>
                </a:solidFill>
              </a:rPr>
              <a:t>Воспитатель: Галямина Татьяна Владимировна</a:t>
            </a:r>
            <a:endParaRPr lang="ru-RU" sz="1400" dirty="0">
              <a:solidFill>
                <a:schemeClr val="bg1"/>
              </a:solidFill>
            </a:endParaRPr>
          </a:p>
        </p:txBody>
      </p:sp>
      <p:pic>
        <p:nvPicPr>
          <p:cNvPr id="4" name="Марк Бернес - Журавли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124" y="62688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300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</p:spPr>
      </p:pic>
      <p:sp>
        <p:nvSpPr>
          <p:cNvPr id="3" name="Прямоугольник 2"/>
          <p:cNvSpPr/>
          <p:nvPr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tx1">
              <a:alpha val="3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4085" y="3068517"/>
            <a:ext cx="5785337" cy="254976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900" b="1" dirty="0" smtClean="0">
                <a:solidFill>
                  <a:schemeClr val="bg1"/>
                </a:solidFill>
                <a:latin typeface="Bahnschrift SemiCondensed" panose="020B0502040204020203" pitchFamily="34" charset="0"/>
              </a:rPr>
              <a:t/>
            </a:r>
            <a:br>
              <a:rPr lang="ru-RU" sz="2900" b="1" dirty="0" smtClean="0">
                <a:solidFill>
                  <a:schemeClr val="bg1"/>
                </a:solidFill>
                <a:latin typeface="Bahnschrift SemiCondensed" panose="020B0502040204020203" pitchFamily="34" charset="0"/>
              </a:rPr>
            </a:br>
            <a:r>
              <a:rPr lang="ru-RU" sz="2900" b="1" dirty="0" smtClean="0">
                <a:solidFill>
                  <a:schemeClr val="bg1"/>
                </a:solidFill>
                <a:latin typeface="Bahnschrift SemiCondensed" panose="020B0502040204020203" pitchFamily="34" charset="0"/>
              </a:rPr>
              <a:t>Мой дедушка, Наумов Иван Иванович. Родился 07.09. 1928 году, в деревне Малки.</a:t>
            </a:r>
            <a:br>
              <a:rPr lang="ru-RU" sz="2900" b="1" dirty="0" smtClean="0">
                <a:solidFill>
                  <a:schemeClr val="bg1"/>
                </a:solidFill>
                <a:latin typeface="Bahnschrift SemiCondensed" panose="020B0502040204020203" pitchFamily="34" charset="0"/>
              </a:rPr>
            </a:br>
            <a:r>
              <a:rPr lang="ru-RU" sz="2900" b="1" dirty="0" smtClean="0">
                <a:solidFill>
                  <a:schemeClr val="bg1"/>
                </a:solidFill>
                <a:latin typeface="Bahnschrift SemiCondensed" panose="020B0502040204020203" pitchFamily="34" charset="0"/>
              </a:rPr>
              <a:t>В 1943 году призван в Красную Армию. Воевал на Белорусском фронте, танкистом.</a:t>
            </a:r>
            <a:br>
              <a:rPr lang="ru-RU" sz="2900" b="1" dirty="0" smtClean="0">
                <a:solidFill>
                  <a:schemeClr val="bg1"/>
                </a:solidFill>
                <a:latin typeface="Bahnschrift SemiCondensed" panose="020B0502040204020203" pitchFamily="34" charset="0"/>
              </a:rPr>
            </a:br>
            <a:r>
              <a:rPr lang="ru-RU" sz="2900" b="1" dirty="0" smtClean="0">
                <a:solidFill>
                  <a:schemeClr val="bg1"/>
                </a:solidFill>
                <a:latin typeface="Bahnschrift SemiCondensed" panose="020B0502040204020203" pitchFamily="34" charset="0"/>
              </a:rPr>
              <a:t>Трижды был ранен, лежал в госпитале.</a:t>
            </a:r>
            <a:br>
              <a:rPr lang="ru-RU" sz="2900" b="1" dirty="0" smtClean="0">
                <a:solidFill>
                  <a:schemeClr val="bg1"/>
                </a:solidFill>
                <a:latin typeface="Bahnschrift SemiCondensed" panose="020B0502040204020203" pitchFamily="34" charset="0"/>
              </a:rPr>
            </a:br>
            <a:r>
              <a:rPr lang="ru-RU" sz="2900" b="1" dirty="0" smtClean="0">
                <a:solidFill>
                  <a:schemeClr val="bg1"/>
                </a:solidFill>
                <a:latin typeface="Bahnschrift SemiCondensed" panose="020B0502040204020203" pitchFamily="34" charset="0"/>
              </a:rPr>
              <a:t>День Победы встретил в госпитале.</a:t>
            </a:r>
            <a:br>
              <a:rPr lang="ru-RU" sz="2900" b="1" dirty="0" smtClean="0">
                <a:solidFill>
                  <a:schemeClr val="bg1"/>
                </a:solidFill>
                <a:latin typeface="Bahnschrift SemiCondensed" panose="020B0502040204020203" pitchFamily="34" charset="0"/>
              </a:rPr>
            </a:br>
            <a:r>
              <a:rPr lang="ru-RU" sz="2900" b="1" dirty="0" smtClean="0">
                <a:solidFill>
                  <a:schemeClr val="bg1"/>
                </a:solidFill>
                <a:latin typeface="Bahnschrift SemiCondensed" panose="020B0502040204020203" pitchFamily="34" charset="0"/>
              </a:rPr>
              <a:t>Вернулся после лечения в августе 1945 г.</a:t>
            </a:r>
            <a:br>
              <a:rPr lang="ru-RU" sz="2900" b="1" dirty="0" smtClean="0">
                <a:solidFill>
                  <a:schemeClr val="bg1"/>
                </a:solidFill>
                <a:latin typeface="Bahnschrift SemiCondensed" panose="020B0502040204020203" pitchFamily="34" charset="0"/>
              </a:rPr>
            </a:br>
            <a:r>
              <a:rPr lang="ru-RU" sz="2900" b="1" dirty="0" smtClean="0">
                <a:solidFill>
                  <a:schemeClr val="bg1"/>
                </a:solidFill>
                <a:latin typeface="Bahnschrift SemiCondensed" panose="020B0502040204020203" pitchFamily="34" charset="0"/>
              </a:rPr>
              <a:t>Награжден медалью </a:t>
            </a:r>
            <a:br>
              <a:rPr lang="ru-RU" sz="2900" b="1" dirty="0" smtClean="0">
                <a:solidFill>
                  <a:schemeClr val="bg1"/>
                </a:solidFill>
                <a:latin typeface="Bahnschrift SemiCondensed" panose="020B0502040204020203" pitchFamily="34" charset="0"/>
              </a:rPr>
            </a:br>
            <a:r>
              <a:rPr lang="ru-RU" sz="2900" b="1" dirty="0" smtClean="0">
                <a:solidFill>
                  <a:schemeClr val="bg1"/>
                </a:solidFill>
                <a:latin typeface="Bahnschrift SemiCondensed" panose="020B0502040204020203" pitchFamily="34" charset="0"/>
              </a:rPr>
              <a:t>«За боевые заслуги».</a:t>
            </a:r>
            <a:br>
              <a:rPr lang="ru-RU" sz="2900" b="1" dirty="0" smtClean="0">
                <a:solidFill>
                  <a:schemeClr val="bg1"/>
                </a:solidFill>
                <a:latin typeface="Bahnschrift SemiCondensed" panose="020B0502040204020203" pitchFamily="34" charset="0"/>
              </a:rPr>
            </a:br>
            <a:r>
              <a:rPr lang="ru-RU" sz="2900" b="1" dirty="0" smtClean="0">
                <a:solidFill>
                  <a:schemeClr val="bg1"/>
                </a:solidFill>
                <a:latin typeface="Bahnschrift SemiCondensed" panose="020B0502040204020203" pitchFamily="34" charset="0"/>
              </a:rPr>
              <a:t>Проживал в с. Большой Соснове</a:t>
            </a:r>
            <a:br>
              <a:rPr lang="ru-RU" sz="2900" b="1" dirty="0" smtClean="0">
                <a:solidFill>
                  <a:schemeClr val="bg1"/>
                </a:solidFill>
                <a:latin typeface="Bahnschrift SemiCondensed" panose="020B0502040204020203" pitchFamily="34" charset="0"/>
              </a:rPr>
            </a:br>
            <a:r>
              <a:rPr lang="ru-RU" sz="2900" b="1" dirty="0" smtClean="0">
                <a:solidFill>
                  <a:schemeClr val="bg1"/>
                </a:solidFill>
                <a:latin typeface="Bahnschrift SemiCondensed" panose="020B0502040204020203" pitchFamily="34" charset="0"/>
              </a:rPr>
              <a:t>Был директором совхоза «За мир»</a:t>
            </a:r>
            <a:br>
              <a:rPr lang="ru-RU" sz="2900" b="1" dirty="0" smtClean="0">
                <a:solidFill>
                  <a:schemeClr val="bg1"/>
                </a:solidFill>
                <a:latin typeface="Bahnschrift SemiCondensed" panose="020B0502040204020203" pitchFamily="34" charset="0"/>
              </a:rPr>
            </a:br>
            <a:r>
              <a:rPr lang="ru-RU" sz="2900" b="1" dirty="0" smtClean="0">
                <a:solidFill>
                  <a:schemeClr val="bg1"/>
                </a:solidFill>
                <a:latin typeface="Bahnschrift SemiCondensed" panose="020B0502040204020203" pitchFamily="34" charset="0"/>
              </a:rPr>
              <a:t>Умер 26.08.1997 году.</a:t>
            </a:r>
            <a:r>
              <a:rPr lang="ru-RU" sz="2900" dirty="0" smtClean="0">
                <a:latin typeface="Bahnschrift SemiCondensed" panose="020B0502040204020203" pitchFamily="34" charset="0"/>
              </a:rPr>
              <a:t/>
            </a:r>
            <a:br>
              <a:rPr lang="ru-RU" sz="2900" dirty="0" smtClean="0">
                <a:latin typeface="Bahnschrift SemiCondensed" panose="020B0502040204020203" pitchFamily="34" charset="0"/>
              </a:rPr>
            </a:br>
            <a:r>
              <a:rPr lang="ru-RU" sz="3100" dirty="0" smtClean="0">
                <a:latin typeface="Bahnschrift SemiCondensed" panose="020B0502040204020203" pitchFamily="34" charset="0"/>
              </a:rPr>
              <a:t/>
            </a:r>
            <a:br>
              <a:rPr lang="ru-RU" sz="3100" dirty="0" smtClean="0">
                <a:latin typeface="Bahnschrift SemiCondensed" panose="020B0502040204020203" pitchFamily="34" charset="0"/>
              </a:rPr>
            </a:br>
            <a:r>
              <a:rPr lang="ru-RU" sz="2000" dirty="0" smtClean="0">
                <a:latin typeface="Bahnschrift SemiCondensed" panose="020B0502040204020203" pitchFamily="34" charset="0"/>
              </a:rPr>
              <a:t/>
            </a:r>
            <a:br>
              <a:rPr lang="ru-RU" sz="2000" dirty="0" smtClean="0">
                <a:latin typeface="Bahnschrift SemiCondensed" panose="020B0502040204020203" pitchFamily="34" charset="0"/>
              </a:rPr>
            </a:br>
            <a:r>
              <a:rPr lang="ru-RU" sz="2000" dirty="0" smtClean="0">
                <a:latin typeface="Bahnschrift SemiCondensed" panose="020B0502040204020203" pitchFamily="34" charset="0"/>
              </a:rPr>
              <a:t/>
            </a:r>
            <a:br>
              <a:rPr lang="ru-RU" sz="2000" dirty="0" smtClean="0">
                <a:latin typeface="Bahnschrift SemiCondensed" panose="020B0502040204020203" pitchFamily="34" charset="0"/>
              </a:rPr>
            </a:br>
            <a:r>
              <a:rPr lang="ru-RU" sz="2000" dirty="0" smtClean="0">
                <a:latin typeface="Bahnschrift SemiCondensed" panose="020B0502040204020203" pitchFamily="34" charset="0"/>
              </a:rPr>
              <a:t/>
            </a:r>
            <a:br>
              <a:rPr lang="ru-RU" sz="2000" dirty="0" smtClean="0">
                <a:latin typeface="Bahnschrift SemiCondensed" panose="020B0502040204020203" pitchFamily="34" charset="0"/>
              </a:rPr>
            </a:br>
            <a:r>
              <a:rPr lang="ru-RU" sz="2000" dirty="0" smtClean="0">
                <a:latin typeface="Bahnschrift SemiCondensed" panose="020B0502040204020203" pitchFamily="34" charset="0"/>
              </a:rPr>
              <a:t/>
            </a:r>
            <a:br>
              <a:rPr lang="ru-RU" sz="2000" dirty="0" smtClean="0">
                <a:latin typeface="Bahnschrift SemiCondensed" panose="020B0502040204020203" pitchFamily="34" charset="0"/>
              </a:rPr>
            </a:br>
            <a:r>
              <a:rPr lang="ru-RU" sz="2000" dirty="0" smtClean="0">
                <a:latin typeface="Bahnschrift SemiCondensed" panose="020B0502040204020203" pitchFamily="34" charset="0"/>
              </a:rPr>
              <a:t/>
            </a:r>
            <a:br>
              <a:rPr lang="ru-RU" sz="2000" dirty="0" smtClean="0">
                <a:latin typeface="Bahnschrift SemiCondensed" panose="020B0502040204020203" pitchFamily="34" charset="0"/>
              </a:rPr>
            </a:br>
            <a:r>
              <a:rPr lang="ru-RU" sz="2000" dirty="0" smtClean="0">
                <a:latin typeface="Bahnschrift SemiCondensed" panose="020B0502040204020203" pitchFamily="34" charset="0"/>
              </a:rPr>
              <a:t/>
            </a:r>
            <a:br>
              <a:rPr lang="ru-RU" sz="2000" dirty="0" smtClean="0">
                <a:latin typeface="Bahnschrift SemiCondensed" panose="020B0502040204020203" pitchFamily="34" charset="0"/>
              </a:rPr>
            </a:br>
            <a:r>
              <a:rPr lang="ru-RU" sz="2000" dirty="0" smtClean="0">
                <a:latin typeface="Bahnschrift SemiCondensed" panose="020B0502040204020203" pitchFamily="34" charset="0"/>
              </a:rPr>
              <a:t/>
            </a:r>
            <a:br>
              <a:rPr lang="ru-RU" sz="2000" dirty="0" smtClean="0">
                <a:latin typeface="Bahnschrift SemiCondensed" panose="020B0502040204020203" pitchFamily="34" charset="0"/>
              </a:rPr>
            </a:br>
            <a:r>
              <a:rPr lang="ru-RU" sz="2000" dirty="0" smtClean="0">
                <a:latin typeface="Bahnschrift SemiCondensed" panose="020B0502040204020203" pitchFamily="34" charset="0"/>
              </a:rPr>
              <a:t/>
            </a:r>
            <a:br>
              <a:rPr lang="ru-RU" sz="2000" dirty="0" smtClean="0">
                <a:latin typeface="Bahnschrift SemiCondensed" panose="020B0502040204020203" pitchFamily="34" charset="0"/>
              </a:rPr>
            </a:br>
            <a:endParaRPr lang="ru-RU" sz="2000" dirty="0">
              <a:latin typeface="Bahnschrift SemiCondensed" panose="020B0502040204020203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2" y="-194344"/>
            <a:ext cx="5066909" cy="6934003"/>
          </a:xfrm>
          <a:prstGeom prst="rect">
            <a:avLst/>
          </a:prstGeom>
        </p:spPr>
      </p:pic>
      <p:pic>
        <p:nvPicPr>
          <p:cNvPr id="12" name="Объект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2" y="-194344"/>
            <a:ext cx="5231433" cy="68926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03195"/>
            <a:ext cx="4398021" cy="3254805"/>
          </a:xfrm>
          <a:prstGeom prst="rect">
            <a:avLst/>
          </a:prstGeom>
        </p:spPr>
      </p:pic>
      <p:sp>
        <p:nvSpPr>
          <p:cNvPr id="13" name="Заголовок 2"/>
          <p:cNvSpPr txBox="1">
            <a:spLocks/>
          </p:cNvSpPr>
          <p:nvPr/>
        </p:nvSpPr>
        <p:spPr>
          <a:xfrm>
            <a:off x="7052076" y="307730"/>
            <a:ext cx="4289354" cy="56570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Bahnschrift SemiCondensed" panose="020B0502040204020203" pitchFamily="34" charset="0"/>
              </a:rPr>
              <a:t>Моя бабушка, Наумова Клавдия Андреевна. Родилась 07.01.1928 году в деревне Малки. Была тружеником тыла, с 14 лет трудилась на полях вместе с другими подростками, на протяжении всей войны. </a:t>
            </a:r>
            <a:br>
              <a:rPr lang="ru-RU" sz="2800" b="1" dirty="0" smtClean="0">
                <a:solidFill>
                  <a:schemeClr val="bg1"/>
                </a:solidFill>
                <a:latin typeface="Bahnschrift SemiCondensed" panose="020B0502040204020203" pitchFamily="34" charset="0"/>
              </a:rPr>
            </a:br>
            <a:r>
              <a:rPr lang="ru-RU" sz="2800" b="1" dirty="0" smtClean="0">
                <a:solidFill>
                  <a:schemeClr val="bg1"/>
                </a:solidFill>
                <a:latin typeface="Bahnschrift SemiCondensed" panose="020B0502040204020203" pitchFamily="34" charset="0"/>
              </a:rPr>
              <a:t>Награждена медалью </a:t>
            </a:r>
            <a:br>
              <a:rPr lang="ru-RU" sz="2800" b="1" dirty="0" smtClean="0">
                <a:solidFill>
                  <a:schemeClr val="bg1"/>
                </a:solidFill>
                <a:latin typeface="Bahnschrift SemiCondensed" panose="020B0502040204020203" pitchFamily="34" charset="0"/>
              </a:rPr>
            </a:br>
            <a:r>
              <a:rPr lang="ru-RU" sz="2800" b="1" dirty="0" smtClean="0">
                <a:solidFill>
                  <a:schemeClr val="bg1"/>
                </a:solidFill>
                <a:latin typeface="Bahnschrift SemiCondensed" panose="020B0502040204020203" pitchFamily="34" charset="0"/>
              </a:rPr>
              <a:t>«За доблестный труд в ВОВ»</a:t>
            </a:r>
            <a:br>
              <a:rPr lang="ru-RU" sz="2800" b="1" dirty="0" smtClean="0">
                <a:solidFill>
                  <a:schemeClr val="bg1"/>
                </a:solidFill>
                <a:latin typeface="Bahnschrift SemiCondensed" panose="020B0502040204020203" pitchFamily="34" charset="0"/>
              </a:rPr>
            </a:br>
            <a:r>
              <a:rPr lang="ru-RU" sz="2800" b="1" dirty="0" smtClean="0">
                <a:solidFill>
                  <a:schemeClr val="bg1"/>
                </a:solidFill>
                <a:latin typeface="Bahnschrift SemiCondensed" panose="020B0502040204020203" pitchFamily="34" charset="0"/>
              </a:rPr>
              <a:t>Умерла 20.09.2001 году</a:t>
            </a:r>
            <a:r>
              <a:rPr lang="ru-RU" sz="2800" b="1" dirty="0" smtClean="0">
                <a:solidFill>
                  <a:schemeClr val="bg1"/>
                </a:solidFill>
              </a:rPr>
              <a:t>. 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3483" y="147986"/>
            <a:ext cx="3483954" cy="53642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Прямоугольник 15"/>
          <p:cNvSpPr/>
          <p:nvPr/>
        </p:nvSpPr>
        <p:spPr>
          <a:xfrm>
            <a:off x="4033483" y="5512269"/>
            <a:ext cx="3483954" cy="835777"/>
          </a:xfrm>
          <a:prstGeom prst="rect">
            <a:avLst/>
          </a:prstGeom>
          <a:solidFill>
            <a:schemeClr val="tx1"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4098744" y="5591811"/>
            <a:ext cx="43165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chemeClr val="bg1"/>
                </a:solidFill>
                <a:latin typeface="Bahnschrift Condensed" panose="020B0502040204020203" pitchFamily="34" charset="0"/>
              </a:rPr>
              <a:t>Родители моей мамы</a:t>
            </a:r>
            <a:endParaRPr lang="ru-RU" sz="3600" dirty="0">
              <a:solidFill>
                <a:schemeClr val="bg1"/>
              </a:solidFill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1822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13" grpId="0"/>
      <p:bldP spid="13" grpId="1"/>
      <p:bldP spid="16" grpId="0" animBg="1"/>
      <p:bldP spid="16" grpId="1" animBg="1"/>
      <p:bldP spid="15" grpId="0"/>
      <p:bldP spid="15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archive.rkursk.ru/sites/default/files/images/lica_epohi_30_50gg/foto1-30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0" y="-1"/>
            <a:ext cx="12192000" cy="6857999"/>
          </a:xfrm>
          <a:prstGeom prst="rect">
            <a:avLst/>
          </a:prstGeom>
          <a:solidFill>
            <a:schemeClr val="tx1">
              <a:alpha val="2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tx1">
              <a:alpha val="3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63" y="-87926"/>
            <a:ext cx="5713396" cy="677007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112" y="-263773"/>
            <a:ext cx="5599747" cy="68580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546" y="3603195"/>
            <a:ext cx="4398021" cy="325480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096000" y="483575"/>
            <a:ext cx="5820506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  <a:latin typeface="Bahnschrift SemiCondensed" panose="020B0502040204020203" pitchFamily="34" charset="0"/>
              </a:rPr>
              <a:t>Мой дедушка,</a:t>
            </a:r>
            <a:r>
              <a:rPr lang="en-US" sz="3200" b="1" dirty="0" smtClean="0">
                <a:solidFill>
                  <a:schemeClr val="bg1"/>
                </a:solidFill>
                <a:latin typeface="Bahnschrift SemiCondensed" panose="020B0502040204020203" pitchFamily="34" charset="0"/>
              </a:rPr>
              <a:t> </a:t>
            </a:r>
            <a:r>
              <a:rPr lang="ru-RU" sz="3200" b="1" dirty="0" err="1" smtClean="0">
                <a:solidFill>
                  <a:schemeClr val="bg1"/>
                </a:solidFill>
                <a:latin typeface="Bahnschrift SemiCondensed" panose="020B0502040204020203" pitchFamily="34" charset="0"/>
              </a:rPr>
              <a:t>Кужлев</a:t>
            </a:r>
            <a:r>
              <a:rPr lang="ru-RU" sz="3200" b="1" dirty="0" smtClean="0">
                <a:solidFill>
                  <a:schemeClr val="bg1"/>
                </a:solidFill>
                <a:latin typeface="Bahnschrift SemiCondensed" panose="020B0502040204020203" pitchFamily="34" charset="0"/>
              </a:rPr>
              <a:t> Василий Васильевич</a:t>
            </a:r>
            <a:r>
              <a:rPr lang="en-US" sz="3200" b="1" dirty="0" smtClean="0">
                <a:solidFill>
                  <a:schemeClr val="bg1"/>
                </a:solidFill>
                <a:latin typeface="Bahnschrift SemiCondensed" panose="020B0502040204020203" pitchFamily="34" charset="0"/>
              </a:rPr>
              <a:t>. </a:t>
            </a:r>
            <a:r>
              <a:rPr lang="ru-RU" sz="3200" b="1" dirty="0" smtClean="0">
                <a:solidFill>
                  <a:schemeClr val="bg1"/>
                </a:solidFill>
                <a:latin typeface="Bahnschrift SemiCondensed" panose="020B0502040204020203" pitchFamily="34" charset="0"/>
              </a:rPr>
              <a:t>Родился 14 января в 1923 г. В 1941 г. </a:t>
            </a:r>
            <a:r>
              <a:rPr lang="ru-RU" sz="3200" b="1" dirty="0">
                <a:solidFill>
                  <a:schemeClr val="bg1"/>
                </a:solidFill>
                <a:latin typeface="Bahnschrift SemiCondensed" panose="020B0502040204020203" pitchFamily="34" charset="0"/>
              </a:rPr>
              <a:t>б</a:t>
            </a:r>
            <a:r>
              <a:rPr lang="ru-RU" sz="3200" b="1" dirty="0" smtClean="0">
                <a:solidFill>
                  <a:schemeClr val="bg1"/>
                </a:solidFill>
                <a:latin typeface="Bahnschrift SemiCondensed" panose="020B0502040204020203" pitchFamily="34" charset="0"/>
              </a:rPr>
              <a:t>ыл призван в ряды </a:t>
            </a:r>
            <a:r>
              <a:rPr lang="ru-RU" sz="3200" b="1" dirty="0" smtClean="0">
                <a:solidFill>
                  <a:schemeClr val="bg1"/>
                </a:solidFill>
                <a:latin typeface="Bahnschrift SemiCondensed" panose="020B0502040204020203" pitchFamily="34" charset="0"/>
              </a:rPr>
              <a:t>Красной </a:t>
            </a:r>
            <a:r>
              <a:rPr lang="ru-RU" sz="3200" b="1" dirty="0">
                <a:solidFill>
                  <a:schemeClr val="bg1"/>
                </a:solidFill>
                <a:latin typeface="Bahnschrift SemiCondensed" panose="020B0502040204020203" pitchFamily="34" charset="0"/>
              </a:rPr>
              <a:t>А</a:t>
            </a:r>
            <a:r>
              <a:rPr lang="ru-RU" sz="3200" b="1" dirty="0" smtClean="0">
                <a:solidFill>
                  <a:schemeClr val="bg1"/>
                </a:solidFill>
                <a:latin typeface="Bahnschrift SemiCondensed" panose="020B0502040204020203" pitchFamily="34" charset="0"/>
              </a:rPr>
              <a:t>рмии</a:t>
            </a:r>
            <a:r>
              <a:rPr lang="ru-RU" sz="3200" b="1" dirty="0" smtClean="0">
                <a:solidFill>
                  <a:schemeClr val="bg1"/>
                </a:solidFill>
                <a:latin typeface="Bahnschrift SemiCondensed" panose="020B0502040204020203" pitchFamily="34" charset="0"/>
              </a:rPr>
              <a:t>. Служил в артиллерийском полку, рядовым. Прошёл всю войну, был дважды ранен, вернулся в 1945 г. после госпиталя. </a:t>
            </a:r>
            <a:r>
              <a:rPr lang="ru-RU" sz="3200" b="1" dirty="0" smtClean="0">
                <a:solidFill>
                  <a:schemeClr val="bg1"/>
                </a:solidFill>
                <a:latin typeface="Bahnschrift SemiCondensed" panose="020B0502040204020203" pitchFamily="34" charset="0"/>
              </a:rPr>
              <a:t>После </a:t>
            </a:r>
            <a:r>
              <a:rPr lang="ru-RU" sz="3200" b="1" dirty="0" smtClean="0">
                <a:solidFill>
                  <a:schemeClr val="bg1"/>
                </a:solidFill>
                <a:latin typeface="Bahnschrift SemiCondensed" panose="020B0502040204020203" pitchFamily="34" charset="0"/>
              </a:rPr>
              <a:t>войны был бригадиром в колхозе. </a:t>
            </a:r>
            <a:endParaRPr lang="ru-RU" sz="3200" b="1" dirty="0" smtClean="0">
              <a:solidFill>
                <a:schemeClr val="bg1"/>
              </a:solidFill>
              <a:latin typeface="Bahnschrift SemiCondensed" panose="020B0502040204020203" pitchFamily="34" charset="0"/>
            </a:endParaRPr>
          </a:p>
          <a:p>
            <a:pPr algn="ctr"/>
            <a:r>
              <a:rPr lang="ru-RU" sz="3200" b="1" dirty="0" smtClean="0">
                <a:solidFill>
                  <a:schemeClr val="bg1"/>
                </a:solidFill>
                <a:latin typeface="Bahnschrift SemiCondensed" panose="020B0502040204020203" pitchFamily="34" charset="0"/>
              </a:rPr>
              <a:t>Умер </a:t>
            </a:r>
            <a:r>
              <a:rPr lang="ru-RU" sz="3200" b="1" dirty="0" smtClean="0">
                <a:solidFill>
                  <a:schemeClr val="bg1"/>
                </a:solidFill>
                <a:latin typeface="Bahnschrift SemiCondensed" panose="020B0502040204020203" pitchFamily="34" charset="0"/>
              </a:rPr>
              <a:t>18 сентября 1974 г.</a:t>
            </a:r>
            <a:endParaRPr lang="ru-RU" sz="3200" b="1" dirty="0">
              <a:solidFill>
                <a:schemeClr val="bg1"/>
              </a:solidFill>
              <a:latin typeface="Bahnschrift SemiCondensed" panose="020B0502040204020203" pitchFamily="34" charset="0"/>
            </a:endParaRPr>
          </a:p>
        </p:txBody>
      </p:sp>
      <p:sp>
        <p:nvSpPr>
          <p:cNvPr id="14" name="Объект 2"/>
          <p:cNvSpPr>
            <a:spLocks noGrp="1"/>
          </p:cNvSpPr>
          <p:nvPr>
            <p:ph idx="1"/>
          </p:nvPr>
        </p:nvSpPr>
        <p:spPr>
          <a:xfrm>
            <a:off x="5977716" y="257544"/>
            <a:ext cx="5820506" cy="546882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3600" b="1" dirty="0" smtClean="0">
                <a:solidFill>
                  <a:schemeClr val="bg1"/>
                </a:solidFill>
                <a:latin typeface="Bahnschrift SemiCondensed" panose="020B0502040204020203" pitchFamily="34" charset="0"/>
              </a:rPr>
              <a:t>Моя бабушка, </a:t>
            </a:r>
            <a:r>
              <a:rPr lang="ru-RU" sz="3600" b="1" dirty="0" err="1" smtClean="0">
                <a:solidFill>
                  <a:schemeClr val="bg1"/>
                </a:solidFill>
                <a:latin typeface="Bahnschrift SemiCondensed" panose="020B0502040204020203" pitchFamily="34" charset="0"/>
              </a:rPr>
              <a:t>Кужлева</a:t>
            </a:r>
            <a:r>
              <a:rPr lang="ru-RU" sz="3600" b="1" dirty="0" smtClean="0">
                <a:solidFill>
                  <a:schemeClr val="bg1"/>
                </a:solidFill>
                <a:latin typeface="Bahnschrift SemiCondensed" panose="020B0502040204020203" pitchFamily="34" charset="0"/>
              </a:rPr>
              <a:t> Евгения </a:t>
            </a:r>
            <a:r>
              <a:rPr lang="ru-RU" sz="3600" b="1" dirty="0" err="1" smtClean="0">
                <a:solidFill>
                  <a:schemeClr val="bg1"/>
                </a:solidFill>
                <a:latin typeface="Bahnschrift SemiCondensed" panose="020B0502040204020203" pitchFamily="34" charset="0"/>
              </a:rPr>
              <a:t>Агеевна</a:t>
            </a:r>
            <a:r>
              <a:rPr lang="ru-RU" sz="3600" b="1" dirty="0" smtClean="0">
                <a:solidFill>
                  <a:schemeClr val="bg1"/>
                </a:solidFill>
                <a:latin typeface="Bahnschrift SemiCondensed" panose="020B0502040204020203" pitchFamily="34" charset="0"/>
              </a:rPr>
              <a:t>. Родилась 19 марта 1924 г. Была тружеником тыла, работала после окончания школы учётчицей в колхозе. На фронт не взяли из-за маленького роста. Награждена медалью «За доблестный труд в ВОВ». Умерла 16 октября 2018 г.    </a:t>
            </a:r>
            <a:endParaRPr lang="ru-RU" sz="3600" b="1" dirty="0">
              <a:solidFill>
                <a:schemeClr val="bg1"/>
              </a:solidFill>
              <a:latin typeface="Bahnschrift SemiCondensed" panose="020B0502040204020203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5450" y="-624734"/>
            <a:ext cx="5042987" cy="7233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171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4" grpId="0" build="p"/>
      <p:bldP spid="14" grpI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97"/>
            <a:ext cx="12192001" cy="684820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tx1">
              <a:alpha val="3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968" y="-184638"/>
            <a:ext cx="4935929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938" y="-184638"/>
            <a:ext cx="5277880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967" y="-184638"/>
            <a:ext cx="5517876" cy="6858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03195"/>
            <a:ext cx="4398021" cy="325480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99738" y="1521069"/>
            <a:ext cx="5002823" cy="399387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Bahnschrift SemiCondensed" panose="020B0502040204020203" pitchFamily="34" charset="0"/>
              </a:rPr>
              <a:t>Наумов Пётр Иванович, брат моего деда Наумова И.И. Родился в августе 1911 года в деревне Малки. Призван в ряды Красной Армии 28 ноября 1941 года. </a:t>
            </a:r>
            <a:br>
              <a:rPr lang="ru-RU" sz="3600" b="1" dirty="0" smtClean="0">
                <a:solidFill>
                  <a:schemeClr val="bg1"/>
                </a:solidFill>
                <a:latin typeface="Bahnschrift SemiCondensed" panose="020B0502040204020203" pitchFamily="34" charset="0"/>
              </a:rPr>
            </a:br>
            <a:r>
              <a:rPr lang="ru-RU" sz="3600" b="1" dirty="0" smtClean="0">
                <a:solidFill>
                  <a:schemeClr val="bg1"/>
                </a:solidFill>
                <a:latin typeface="Bahnschrift SemiCondensed" panose="020B0502040204020203" pitchFamily="34" charset="0"/>
              </a:rPr>
              <a:t>Погиб 3 декабря 1942 году.</a:t>
            </a:r>
            <a:br>
              <a:rPr lang="ru-RU" sz="3600" b="1" dirty="0" smtClean="0">
                <a:solidFill>
                  <a:schemeClr val="bg1"/>
                </a:solidFill>
                <a:latin typeface="Bahnschrift SemiCondensed" panose="020B0502040204020203" pitchFamily="34" charset="0"/>
              </a:rPr>
            </a:br>
            <a:r>
              <a:rPr lang="ru-RU" sz="3600" b="1" dirty="0" smtClean="0">
                <a:solidFill>
                  <a:schemeClr val="bg1"/>
                </a:solidFill>
                <a:latin typeface="Bahnschrift SemiCondensed" panose="020B0502040204020203" pitchFamily="34" charset="0"/>
              </a:rPr>
              <a:t>Похоронен в Ленинградской области, деревня </a:t>
            </a:r>
            <a:r>
              <a:rPr lang="ru-RU" sz="3600" b="1" dirty="0" err="1" smtClean="0">
                <a:solidFill>
                  <a:schemeClr val="bg1"/>
                </a:solidFill>
                <a:latin typeface="Bahnschrift SemiCondensed" panose="020B0502040204020203" pitchFamily="34" charset="0"/>
              </a:rPr>
              <a:t>Лапетиха</a:t>
            </a:r>
            <a:r>
              <a:rPr lang="ru-RU" sz="3600" b="1" dirty="0" smtClean="0">
                <a:solidFill>
                  <a:schemeClr val="bg1"/>
                </a:solidFill>
                <a:latin typeface="Bahnschrift SemiCondensed" panose="020B0502040204020203" pitchFamily="34" charset="0"/>
              </a:rPr>
              <a:t>.</a:t>
            </a:r>
            <a:r>
              <a:rPr lang="ru-RU" sz="2400" dirty="0" smtClean="0">
                <a:latin typeface="Bahnschrift SemiCondensed" panose="020B0502040204020203" pitchFamily="34" charset="0"/>
              </a:rPr>
              <a:t/>
            </a:r>
            <a:br>
              <a:rPr lang="ru-RU" sz="2400" dirty="0" smtClean="0">
                <a:latin typeface="Bahnschrift SemiCondensed" panose="020B0502040204020203" pitchFamily="34" charset="0"/>
              </a:rPr>
            </a:br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dirty="0"/>
          </a:p>
        </p:txBody>
      </p:sp>
      <p:sp>
        <p:nvSpPr>
          <p:cNvPr id="11" name="Объект 2"/>
          <p:cNvSpPr>
            <a:spLocks noGrp="1"/>
          </p:cNvSpPr>
          <p:nvPr>
            <p:ph idx="1"/>
          </p:nvPr>
        </p:nvSpPr>
        <p:spPr>
          <a:xfrm>
            <a:off x="6671125" y="1400785"/>
            <a:ext cx="5031436" cy="393333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000" b="1" dirty="0" err="1" smtClean="0">
                <a:solidFill>
                  <a:schemeClr val="bg1"/>
                </a:solidFill>
                <a:latin typeface="Bahnschrift SemiCondensed" panose="020B0502040204020203" pitchFamily="34" charset="0"/>
              </a:rPr>
              <a:t>Жуланова</a:t>
            </a:r>
            <a:r>
              <a:rPr lang="ru-RU" sz="4000" b="1" dirty="0" smtClean="0">
                <a:solidFill>
                  <a:schemeClr val="bg1"/>
                </a:solidFill>
                <a:latin typeface="Bahnschrift SemiCondensed" panose="020B0502040204020203" pitchFamily="34" charset="0"/>
              </a:rPr>
              <a:t> Ираида Ивановна(слева), племянница бабушки Евгении </a:t>
            </a:r>
            <a:r>
              <a:rPr lang="ru-RU" sz="4000" b="1" dirty="0" err="1" smtClean="0">
                <a:solidFill>
                  <a:schemeClr val="bg1"/>
                </a:solidFill>
                <a:latin typeface="Bahnschrift SemiCondensed" panose="020B0502040204020203" pitchFamily="34" charset="0"/>
              </a:rPr>
              <a:t>Агеевны</a:t>
            </a:r>
            <a:r>
              <a:rPr lang="ru-RU" sz="4000" b="1" dirty="0" smtClean="0">
                <a:solidFill>
                  <a:schemeClr val="bg1"/>
                </a:solidFill>
                <a:latin typeface="Bahnschrift SemiCondensed" panose="020B0502040204020203" pitchFamily="34" charset="0"/>
              </a:rPr>
              <a:t>. Прошла всю войну. Была медсестрой </a:t>
            </a:r>
            <a:endParaRPr lang="ru-RU" sz="4000" b="1" dirty="0">
              <a:solidFill>
                <a:schemeClr val="bg1"/>
              </a:solidFill>
              <a:latin typeface="Bahnschrift SemiCondensed" panose="020B0502040204020203" pitchFamily="34" charset="0"/>
            </a:endParaRPr>
          </a:p>
        </p:txBody>
      </p:sp>
      <p:sp>
        <p:nvSpPr>
          <p:cNvPr id="12" name="Объект 2"/>
          <p:cNvSpPr txBox="1">
            <a:spLocks/>
          </p:cNvSpPr>
          <p:nvPr/>
        </p:nvSpPr>
        <p:spPr>
          <a:xfrm>
            <a:off x="6699737" y="1976178"/>
            <a:ext cx="4876800" cy="17176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3600" b="1" dirty="0" smtClean="0">
                <a:solidFill>
                  <a:schemeClr val="bg1"/>
                </a:solidFill>
                <a:latin typeface="Bahnschrift SemiCondensed" panose="020B0502040204020203" pitchFamily="34" charset="0"/>
              </a:rPr>
              <a:t>Брат бабушки Евгении </a:t>
            </a:r>
            <a:r>
              <a:rPr lang="ru-RU" sz="3600" b="1" dirty="0" err="1" smtClean="0">
                <a:solidFill>
                  <a:schemeClr val="bg1"/>
                </a:solidFill>
                <a:latin typeface="Bahnschrift SemiCondensed" panose="020B0502040204020203" pitchFamily="34" charset="0"/>
              </a:rPr>
              <a:t>Агеевны</a:t>
            </a:r>
            <a:r>
              <a:rPr lang="ru-RU" sz="3600" b="1" dirty="0" smtClean="0">
                <a:solidFill>
                  <a:schemeClr val="bg1"/>
                </a:solidFill>
                <a:latin typeface="Bahnschrift SemiCondensed" panose="020B0502040204020203" pitchFamily="34" charset="0"/>
              </a:rPr>
              <a:t>, Жуланов Фёдор </a:t>
            </a:r>
            <a:r>
              <a:rPr lang="ru-RU" sz="3600" b="1" dirty="0" err="1" smtClean="0">
                <a:solidFill>
                  <a:schemeClr val="bg1"/>
                </a:solidFill>
                <a:latin typeface="Bahnschrift SemiCondensed" panose="020B0502040204020203" pitchFamily="34" charset="0"/>
              </a:rPr>
              <a:t>Агеевич</a:t>
            </a:r>
            <a:r>
              <a:rPr lang="ru-RU" sz="3600" b="1" dirty="0" smtClean="0">
                <a:solidFill>
                  <a:schemeClr val="bg1"/>
                </a:solidFill>
                <a:latin typeface="Bahnschrift SemiCondensed" panose="020B0502040204020203" pitchFamily="34" charset="0"/>
              </a:rPr>
              <a:t>. Прошёл всю войну.</a:t>
            </a:r>
            <a:endParaRPr lang="ru-RU" sz="3600" b="1" dirty="0">
              <a:solidFill>
                <a:schemeClr val="bg1"/>
              </a:solidFill>
              <a:latin typeface="Bahnschrift Semi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4386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11" grpId="0" build="p"/>
      <p:bldP spid="11" grpId="1" build="p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640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921</TotalTime>
  <Words>366</Words>
  <Application>Microsoft Office PowerPoint</Application>
  <PresentationFormat>Широкоэкранный</PresentationFormat>
  <Paragraphs>13</Paragraphs>
  <Slides>5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11" baseType="lpstr">
      <vt:lpstr>Arial</vt:lpstr>
      <vt:lpstr>Bahnschrift Condensed</vt:lpstr>
      <vt:lpstr>Bahnschrift SemiCondensed</vt:lpstr>
      <vt:lpstr>Calibri</vt:lpstr>
      <vt:lpstr>Calibri Light</vt:lpstr>
      <vt:lpstr>Тема Office</vt:lpstr>
      <vt:lpstr>Муниципальное автономное дошкольное образовательное учреждение «Детский сад №96» г. Перми</vt:lpstr>
      <vt:lpstr> Мой дедушка, Наумов Иван Иванович. Родился 07.09. 1928 году, в деревне Малки. В 1943 году призван в Красную Армию. Воевал на Белорусском фронте, танкистом. Трижды был ранен, лежал в госпитале. День Победы встретил в госпитале. Вернулся после лечения в августе 1945 г. Награжден медалью  «За боевые заслуги». Проживал в с. Большой Соснове Был директором совхоза «За мир» Умер 26.08.1997 году.          </vt:lpstr>
      <vt:lpstr>Презентация PowerPoint</vt:lpstr>
      <vt:lpstr>Наумов Пётр Иванович, брат моего деда Наумова И.И. Родился в августе 1911 года в деревне Малки. Призван в ряды Красной Армии 28 ноября 1941 года.  Погиб 3 декабря 1942 году. Похоронен в Ленинградской области, деревня Лапетиха.  </vt:lpstr>
      <vt:lpstr>Презентация PowerPoint</vt:lpstr>
    </vt:vector>
  </TitlesOfParts>
  <Company>yberpoc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автономное дошкольное образовательное учреждение «Детский сад №96» г. Перми</dc:title>
  <dc:creator>Татьяна Галямина</dc:creator>
  <cp:lastModifiedBy>Татьяна Галямина</cp:lastModifiedBy>
  <cp:revision>36</cp:revision>
  <dcterms:created xsi:type="dcterms:W3CDTF">2020-05-08T05:58:06Z</dcterms:created>
  <dcterms:modified xsi:type="dcterms:W3CDTF">2020-05-13T04:59:15Z</dcterms:modified>
</cp:coreProperties>
</file>